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73" r:id="rId4"/>
    <p:sldId id="294" r:id="rId5"/>
    <p:sldId id="274" r:id="rId6"/>
    <p:sldId id="295" r:id="rId7"/>
    <p:sldId id="275" r:id="rId8"/>
    <p:sldId id="296" r:id="rId9"/>
    <p:sldId id="262" r:id="rId10"/>
    <p:sldId id="276" r:id="rId11"/>
    <p:sldId id="300" r:id="rId12"/>
    <p:sldId id="299" r:id="rId13"/>
    <p:sldId id="297" r:id="rId14"/>
    <p:sldId id="277" r:id="rId15"/>
    <p:sldId id="278" r:id="rId16"/>
    <p:sldId id="279" r:id="rId17"/>
    <p:sldId id="298" r:id="rId18"/>
    <p:sldId id="263" r:id="rId19"/>
    <p:sldId id="280" r:id="rId20"/>
    <p:sldId id="301" r:id="rId21"/>
    <p:sldId id="281" r:id="rId22"/>
    <p:sldId id="302" r:id="rId23"/>
    <p:sldId id="282" r:id="rId24"/>
    <p:sldId id="303" r:id="rId25"/>
    <p:sldId id="283" r:id="rId26"/>
    <p:sldId id="304" r:id="rId27"/>
    <p:sldId id="3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28B9-0504-3143-8FC1-7FD81BFF7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4E7F8-C141-E04D-8E19-D04470647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0FD8D-2DDC-2D4D-B4D0-801CC075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C0D4-D72D-A446-8FAD-E659A2326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5AB11-259B-7849-84FF-C401F83D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6A0-99D5-8D45-ADB1-47E314A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61E15-C4C0-774D-9858-1F1D78AC4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B7E1-A105-6C45-A410-8479EF89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EDF0-58AC-0B42-8DD2-79467B11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735F-3718-6040-B807-D178A54F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4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D6C01-3F29-BB4F-8BA8-4D619EEFD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610C0-CA3D-CA43-88D5-00BADB0AE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E8A2-3C12-A649-BFE7-602ED068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2C2A6-2D47-034D-9CE4-87B12EBB3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8671E-924E-DA4D-8E59-522236B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D80D-F820-314F-A5E0-172E5832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3B8A1-2B1E-BE42-8DD9-5B124C94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53616-CE4B-8C4D-9F6C-BB7203D9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37306-D0D1-714A-854F-5211933F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9196D-9956-8141-9E0C-41A54A49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87A0-2FFE-8C40-ACF3-E53B31FF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01877-9CA3-3448-BC2B-2EDAEEC2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10B75-382D-AD40-9DFE-90FA907A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6473-763F-ED44-8306-E003F63F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247DF-BE63-0843-9514-BA44A786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8905-67F7-5E4A-B704-B657F18F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2671-87AF-DF4A-B28E-DBA8CF343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DD3A0-E818-A046-8743-97FFBB7E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5BCA7-8C1E-474C-BD5A-CEAF2232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3EEDE-4F8E-BD4B-8EF8-9871ABC3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8BEF6-C49A-6E41-9E28-32AA2FCE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4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A92E-71B3-F940-8C1E-75F36642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E2157-6DFD-F041-817D-3C2BF267C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07FE2-124F-DA40-A6C3-DA5D1FA2F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D35EB-512E-2E41-879E-67AE50F95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76EB3-9778-0B40-930D-126DFE7A2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4577E-D294-D44F-A22C-B2E39B3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8365E-2FCE-8D41-8AD9-94B639B7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D0E5-BA7F-424F-94C9-1C0CB559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6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13FF-BDAB-5843-B736-C20189E3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5FBD5-1E75-074A-B53A-94EAD901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B3D91-BE7C-7F45-8B44-851F2CC2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46E8B-316C-EE42-B336-DB55FDD8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DC98B-29B9-D145-8E3A-246C7F6A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A4125-229F-514A-B7D1-72D01CD5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F5D78-BF34-0A4D-803F-AA5EB1B4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49E9-627E-EE41-B90C-68AEADB4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3C9B-02A1-2542-B88F-12A5935F1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D24E8-2C39-2543-8DF7-1A274C0B0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BE279-8195-5548-BB85-02CC75D5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60C20-A384-D743-AABF-4782CE1E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EBDD1-0E04-F349-B0B0-28E59D4A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4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008D-A8F4-5649-8540-AA5C73F2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074B5-B334-0E4A-B242-3BA84818A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F71F1-0651-194A-A67D-36972099A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3ECB7-353F-F24D-A97C-E2909F4F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85718-725A-E34E-A7DF-CF82C028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F8F55-E294-FE41-B72A-70C01413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9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A992A-4C2B-D147-A749-CA637B2E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1F5A4-E7E3-B64E-B8AB-EBD7BD66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71F5E-C79C-A54C-859B-07702A046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7A206-F979-414B-AC3B-EE819967AD98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0FE3-A8B1-674C-B616-EA70F5A32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0070-6B78-984E-BBB6-6663272C9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7CA86-0AFF-BD4E-9930-A37655E80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31BC-0095-6A4A-9D96-D5EA40482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3B63F-B7B9-714E-BD1F-CC6ABB406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0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079647-D660-F34A-B843-8B7FCC4C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3" y="1565566"/>
            <a:ext cx="5559136" cy="3706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275F-F9BB-9040-8B7A-B39B5DCB3F1F}"/>
              </a:ext>
            </a:extLst>
          </p:cNvPr>
          <p:cNvSpPr txBox="1"/>
          <p:nvPr/>
        </p:nvSpPr>
        <p:spPr>
          <a:xfrm>
            <a:off x="2318924" y="5472545"/>
            <a:ext cx="205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Mountain Of Gorilla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77DAE-3126-5A44-91FA-FAD19E62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23" y="1565566"/>
            <a:ext cx="5570505" cy="370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81F6-87F9-AC44-9439-3B204A939F55}"/>
              </a:ext>
            </a:extLst>
          </p:cNvPr>
          <p:cNvSpPr txBox="1"/>
          <p:nvPr/>
        </p:nvSpPr>
        <p:spPr>
          <a:xfrm>
            <a:off x="8991600" y="5472545"/>
            <a:ext cx="11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Kilimajaro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6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6136E-8388-4B4F-8CDA-ADD7F2C98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5" y="1690831"/>
            <a:ext cx="5282045" cy="395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637B1-7830-D84A-ACCE-BDAAE1907EBE}"/>
              </a:ext>
            </a:extLst>
          </p:cNvPr>
          <p:cNvSpPr txBox="1"/>
          <p:nvPr/>
        </p:nvSpPr>
        <p:spPr>
          <a:xfrm>
            <a:off x="2258291" y="5888182"/>
            <a:ext cx="22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Waterfalls In Tanzania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1D3D7-9041-0244-8D6B-B19E3247C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9" y="1690831"/>
            <a:ext cx="5250873" cy="3938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48D0A-919F-B44D-A736-4B6873CD6E3C}"/>
              </a:ext>
            </a:extLst>
          </p:cNvPr>
          <p:cNvSpPr txBox="1"/>
          <p:nvPr/>
        </p:nvSpPr>
        <p:spPr>
          <a:xfrm>
            <a:off x="7855527" y="5703516"/>
            <a:ext cx="21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Waterfalls In Rwanda</a:t>
            </a:r>
          </a:p>
        </p:txBody>
      </p:sp>
    </p:spTree>
    <p:extLst>
      <p:ext uri="{BB962C8B-B14F-4D97-AF65-F5344CB8AC3E}">
        <p14:creationId xmlns:p14="http://schemas.microsoft.com/office/powerpoint/2010/main" val="237966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FASHION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4B0AE-1DBC-5641-B708-A1ED2A844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1" y="1797627"/>
            <a:ext cx="51435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AC578-64DC-7448-9514-5510AB5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45" y="1797627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FASHION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3395A-8738-9C48-AA58-C9F0DD4C2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5" y="1799936"/>
            <a:ext cx="5168900" cy="347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40308-9AC5-8E49-84CC-CCAAE7F64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36" y="1586344"/>
            <a:ext cx="2541155" cy="38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269B8-7082-4049-8F87-F14500E1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" y="1805922"/>
            <a:ext cx="4544291" cy="3408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TYPE OF FOOD</a:t>
            </a:r>
          </a:p>
          <a:p>
            <a:pPr algn="ctr"/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7EA3-A9AF-3D4D-9611-387C9BC44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10" y="1805921"/>
            <a:ext cx="3945179" cy="3450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0722D-6375-934B-950F-6FF5E762C4A0}"/>
              </a:ext>
            </a:extLst>
          </p:cNvPr>
          <p:cNvSpPr txBox="1"/>
          <p:nvPr/>
        </p:nvSpPr>
        <p:spPr>
          <a:xfrm>
            <a:off x="8118764" y="544483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UGALI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F7388-DC4B-2B41-8062-443F4F3434AE}"/>
              </a:ext>
            </a:extLst>
          </p:cNvPr>
          <p:cNvSpPr txBox="1"/>
          <p:nvPr/>
        </p:nvSpPr>
        <p:spPr>
          <a:xfrm>
            <a:off x="2147455" y="5444836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all" dirty="0"/>
              <a:t>MATOKE</a:t>
            </a:r>
          </a:p>
        </p:txBody>
      </p:sp>
    </p:spTree>
    <p:extLst>
      <p:ext uri="{BB962C8B-B14F-4D97-AF65-F5344CB8AC3E}">
        <p14:creationId xmlns:p14="http://schemas.microsoft.com/office/powerpoint/2010/main" val="315971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CF3A43-CCEB-3A4A-93CE-AE1FF6F0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28" y="1439140"/>
            <a:ext cx="5212532" cy="346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FAMOUS FOOD</a:t>
            </a:r>
          </a:p>
          <a:p>
            <a:pPr algn="ctr"/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E1192-4D88-E941-9712-AD6C12A0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439140"/>
            <a:ext cx="5203257" cy="3465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574332-5FAC-2E4C-8A4F-4870D2C7C70A}"/>
              </a:ext>
            </a:extLst>
          </p:cNvPr>
          <p:cNvSpPr txBox="1"/>
          <p:nvPr/>
        </p:nvSpPr>
        <p:spPr>
          <a:xfrm>
            <a:off x="2427785" y="51029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AKABENZ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21AF-62F3-8342-BA33-46E83EAC3E14}"/>
              </a:ext>
            </a:extLst>
          </p:cNvPr>
          <p:cNvSpPr txBox="1"/>
          <p:nvPr/>
        </p:nvSpPr>
        <p:spPr>
          <a:xfrm>
            <a:off x="8659091" y="510269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SAMBUSA</a:t>
            </a:r>
          </a:p>
        </p:txBody>
      </p:sp>
    </p:spTree>
    <p:extLst>
      <p:ext uri="{BB962C8B-B14F-4D97-AF65-F5344CB8AC3E}">
        <p14:creationId xmlns:p14="http://schemas.microsoft.com/office/powerpoint/2010/main" val="1070100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368C2-DA0D-2A49-8C5C-1C824162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57" y="1830883"/>
            <a:ext cx="4273584" cy="284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5BCDF-1728-F646-9BB5-45E5C087A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71" y="1820141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5E68E-025B-F14E-88B6-A446797C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" y="1883641"/>
            <a:ext cx="6259408" cy="3117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C3AEB-10A6-A646-A828-60406C1E9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71" y="1913370"/>
            <a:ext cx="5710919" cy="3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BFA41A-06D0-084A-A074-ADFF47FB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5" y="-62386"/>
            <a:ext cx="1871806" cy="2297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D6972A-934B-E348-A81C-10BD1FB3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70" y="2070100"/>
            <a:ext cx="3950079" cy="40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3086100"/>
              <a:ext cx="2578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7 </a:t>
              </a:r>
              <a:r>
                <a:rPr lang="en-US" dirty="0"/>
                <a:t>Countries in Southern AFRICA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Languages: English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SOUTHERN AFRICA</a:t>
            </a:r>
          </a:p>
        </p:txBody>
      </p:sp>
    </p:spTree>
    <p:extLst>
      <p:ext uri="{BB962C8B-B14F-4D97-AF65-F5344CB8AC3E}">
        <p14:creationId xmlns:p14="http://schemas.microsoft.com/office/powerpoint/2010/main" val="292667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CLOTHING STYLES </a:t>
            </a:r>
          </a:p>
          <a:p>
            <a:pPr algn="ctr"/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7C15-5354-114F-851B-BB8976B4B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629575"/>
            <a:ext cx="4883660" cy="375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D2998-920D-8A46-8E34-D51986E96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48" y="1629576"/>
            <a:ext cx="5701544" cy="37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DESIGN AND CLOTHING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A6E25-6C0C-8D44-BBA3-BC8551CA1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3" y="1765299"/>
            <a:ext cx="5684326" cy="340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BA4AA-EDFF-5043-B2A2-1EEEDF3A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41" y="1765299"/>
            <a:ext cx="5093482" cy="34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WEARING STYLE </a:t>
            </a:r>
          </a:p>
          <a:p>
            <a:pPr algn="ctr"/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F2C41-7251-684A-99C8-2687DE1E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60054"/>
            <a:ext cx="2585605" cy="4468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74A8C-1A93-1141-A37D-1A535072D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09" y="1360054"/>
            <a:ext cx="2979298" cy="4468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2BF56B-26E8-454C-A84A-7006D4AC2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78" y="1360054"/>
            <a:ext cx="2982914" cy="44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5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8CA8DF-7198-3140-BA9B-3340ED88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45" y="1629575"/>
            <a:ext cx="4193309" cy="3148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FAMOUS FOOD </a:t>
            </a:r>
          </a:p>
          <a:p>
            <a:pPr algn="ctr"/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08891-9166-F047-97B6-0EBCF2BA3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1629576"/>
            <a:ext cx="5204224" cy="3122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35A06-2F43-EC4B-971F-601F78131575}"/>
              </a:ext>
            </a:extLst>
          </p:cNvPr>
          <p:cNvSpPr txBox="1"/>
          <p:nvPr/>
        </p:nvSpPr>
        <p:spPr>
          <a:xfrm>
            <a:off x="2452254" y="5016178"/>
            <a:ext cx="87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Seswaa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DE1FE-1213-9947-BF45-6C45D017965C}"/>
              </a:ext>
            </a:extLst>
          </p:cNvPr>
          <p:cNvSpPr txBox="1"/>
          <p:nvPr/>
        </p:nvSpPr>
        <p:spPr>
          <a:xfrm>
            <a:off x="8603272" y="4831512"/>
            <a:ext cx="9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Chicken</a:t>
            </a:r>
          </a:p>
        </p:txBody>
      </p:sp>
    </p:spTree>
    <p:extLst>
      <p:ext uri="{BB962C8B-B14F-4D97-AF65-F5344CB8AC3E}">
        <p14:creationId xmlns:p14="http://schemas.microsoft.com/office/powerpoint/2010/main" val="182104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FOOD </a:t>
            </a:r>
          </a:p>
          <a:p>
            <a:pPr algn="ctr"/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35A06-2F43-EC4B-971F-601F78131575}"/>
              </a:ext>
            </a:extLst>
          </p:cNvPr>
          <p:cNvSpPr txBox="1"/>
          <p:nvPr/>
        </p:nvSpPr>
        <p:spPr>
          <a:xfrm>
            <a:off x="2452254" y="5016178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Bunny Chow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DE1FE-1213-9947-BF45-6C45D017965C}"/>
              </a:ext>
            </a:extLst>
          </p:cNvPr>
          <p:cNvSpPr txBox="1"/>
          <p:nvPr/>
        </p:nvSpPr>
        <p:spPr>
          <a:xfrm>
            <a:off x="8140700" y="5156832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Umngqusho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3A5A0-C524-F548-B5F0-FC02B7106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508731"/>
            <a:ext cx="5004954" cy="333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E66A5-B877-8C4C-8C1B-CDC64371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463259"/>
            <a:ext cx="5091745" cy="3382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162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81BEB-BC08-7548-B7A1-9AC55B0A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12" y="1631442"/>
            <a:ext cx="5243912" cy="3495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  <a:p>
            <a:pPr algn="ctr"/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C800D-D3F8-834A-A8AA-38F093694EA8}"/>
              </a:ext>
            </a:extLst>
          </p:cNvPr>
          <p:cNvSpPr txBox="1"/>
          <p:nvPr/>
        </p:nvSpPr>
        <p:spPr>
          <a:xfrm>
            <a:off x="8402996" y="5333464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Wild Coast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5EA736-D12F-C54B-AFE0-7C3B30887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6" y="1629575"/>
            <a:ext cx="5253240" cy="3498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60948-C2C2-7A42-8A9C-2097BDF46515}"/>
              </a:ext>
            </a:extLst>
          </p:cNvPr>
          <p:cNvSpPr txBox="1"/>
          <p:nvPr/>
        </p:nvSpPr>
        <p:spPr>
          <a:xfrm>
            <a:off x="1524000" y="5333464"/>
            <a:ext cx="34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Blyde</a:t>
            </a:r>
            <a:r>
              <a:rPr lang="en-US" dirty="0"/>
              <a:t> River Canyon Nature Reserve</a:t>
            </a:r>
          </a:p>
        </p:txBody>
      </p:sp>
    </p:spTree>
    <p:extLst>
      <p:ext uri="{BB962C8B-B14F-4D97-AF65-F5344CB8AC3E}">
        <p14:creationId xmlns:p14="http://schemas.microsoft.com/office/powerpoint/2010/main" val="26177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  <a:p>
            <a:pPr algn="ctr"/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A8A59-DEBC-2E46-8C11-4CCFB9A1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22894"/>
            <a:ext cx="5354782" cy="3562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A35F5-D746-1E40-8AA2-02E7CA54B081}"/>
              </a:ext>
            </a:extLst>
          </p:cNvPr>
          <p:cNvSpPr txBox="1"/>
          <p:nvPr/>
        </p:nvSpPr>
        <p:spPr>
          <a:xfrm>
            <a:off x="2272145" y="5778782"/>
            <a:ext cx="188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Garden Route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8603F6-E946-FE41-A573-DB5ADAD69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50" y="1918498"/>
            <a:ext cx="4687183" cy="3524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41ACA5-5A0A-2B47-BAE0-1A21218ED18B}"/>
              </a:ext>
            </a:extLst>
          </p:cNvPr>
          <p:cNvSpPr txBox="1"/>
          <p:nvPr/>
        </p:nvSpPr>
        <p:spPr>
          <a:xfrm>
            <a:off x="8174182" y="5611091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Victoria Falls</a:t>
            </a:r>
          </a:p>
        </p:txBody>
      </p:sp>
    </p:spTree>
    <p:extLst>
      <p:ext uri="{BB962C8B-B14F-4D97-AF65-F5344CB8AC3E}">
        <p14:creationId xmlns:p14="http://schemas.microsoft.com/office/powerpoint/2010/main" val="18241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7E4BC-D256-9D43-8D7B-512C75C5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4" y="1662544"/>
            <a:ext cx="4803786" cy="356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53AC-EACF-3347-8183-98E2D76A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35" y="1662544"/>
            <a:ext cx="6813874" cy="35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AF3F0-4965-8349-8E0C-6C150E76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1712819"/>
            <a:ext cx="4735257" cy="356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575B0-85A1-EE45-9EA6-F907D850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745" y="1763096"/>
            <a:ext cx="5209110" cy="34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EB3B5F-0C4B-E649-B932-22A72D4244B1}"/>
              </a:ext>
            </a:extLst>
          </p:cNvPr>
          <p:cNvSpPr txBox="1"/>
          <p:nvPr/>
        </p:nvSpPr>
        <p:spPr>
          <a:xfrm>
            <a:off x="3275464" y="3316406"/>
            <a:ext cx="509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</a:t>
            </a:r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512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TYPE OF FOOD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31FF2-760A-5543-B89B-9074E6B28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9" y="1547668"/>
            <a:ext cx="4562186" cy="3023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54A2F8-6C5B-8D40-A84D-8866F60C22DE}"/>
              </a:ext>
            </a:extLst>
          </p:cNvPr>
          <p:cNvSpPr txBox="1"/>
          <p:nvPr/>
        </p:nvSpPr>
        <p:spPr>
          <a:xfrm>
            <a:off x="2244437" y="4693837"/>
            <a:ext cx="9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FOUFOU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6140D-14A7-C946-93EF-815DFE2A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966" y="1493885"/>
            <a:ext cx="5027468" cy="3131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65FDA-41FE-AC4C-BDC4-CAEF793A5BC6}"/>
              </a:ext>
            </a:extLst>
          </p:cNvPr>
          <p:cNvSpPr txBox="1"/>
          <p:nvPr/>
        </p:nvSpPr>
        <p:spPr>
          <a:xfrm>
            <a:off x="7797259" y="469383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Rice</a:t>
            </a:r>
          </a:p>
        </p:txBody>
      </p:sp>
    </p:spTree>
    <p:extLst>
      <p:ext uri="{BB962C8B-B14F-4D97-AF65-F5344CB8AC3E}">
        <p14:creationId xmlns:p14="http://schemas.microsoft.com/office/powerpoint/2010/main" val="184079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 FOOD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E1E93-A0CB-CD48-B9B7-8C24D7828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28" y="1581184"/>
            <a:ext cx="4731327" cy="315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54CFD-FD26-B34E-A840-5C7CAE8F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90" y="1581184"/>
            <a:ext cx="4329828" cy="31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ED726-33BB-B840-8DA9-DF897C6D9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" y="1669473"/>
            <a:ext cx="5370946" cy="4028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4310A-4803-5C44-A294-6A7EDBB2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15" y="1669473"/>
            <a:ext cx="5847402" cy="40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51F42-A40B-CD44-8053-E39C859B8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75" y="1620983"/>
            <a:ext cx="5570416" cy="4177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C2C96-15D6-7742-B2BE-C94F290A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1" y="1620983"/>
            <a:ext cx="5565468" cy="417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NATURE </a:t>
            </a:r>
          </a:p>
        </p:txBody>
      </p:sp>
    </p:spTree>
    <p:extLst>
      <p:ext uri="{BB962C8B-B14F-4D97-AF65-F5344CB8AC3E}">
        <p14:creationId xmlns:p14="http://schemas.microsoft.com/office/powerpoint/2010/main" val="180324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9BC6A-285F-1441-96E8-78F18735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28" y="1517072"/>
            <a:ext cx="5667058" cy="3761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6B058-C225-CE4D-8100-E2FEB87C4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1517072"/>
            <a:ext cx="5642265" cy="3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E13D3-53A6-E342-8EA1-EDFE60C8F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1828800"/>
            <a:ext cx="5448300" cy="363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34925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3657600" y="675468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6D0AF-A303-F74C-A846-1682C11B9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91" y="1828799"/>
            <a:ext cx="4549391" cy="36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4B0134-0B75-C145-8CEF-52DB9D0F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6" y="622300"/>
            <a:ext cx="3106525" cy="1735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044A8-EDD5-3642-A170-5BE191558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64960"/>
            <a:ext cx="4460927" cy="4575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368E4-9160-FA41-93B5-F559FBF5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3" y="0"/>
            <a:ext cx="1384367" cy="115179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41921-68B5-804A-AABF-53EAB3B4AB24}"/>
              </a:ext>
            </a:extLst>
          </p:cNvPr>
          <p:cNvGrpSpPr/>
          <p:nvPr/>
        </p:nvGrpSpPr>
        <p:grpSpPr>
          <a:xfrm>
            <a:off x="170075" y="2222500"/>
            <a:ext cx="3631289" cy="4216400"/>
            <a:chOff x="119275" y="2299136"/>
            <a:chExt cx="3631289" cy="4216400"/>
          </a:xfrm>
        </p:grpSpPr>
        <p:sp>
          <p:nvSpPr>
            <p:cNvPr id="13" name="Vertical Scroll 12">
              <a:extLst>
                <a:ext uri="{FF2B5EF4-FFF2-40B4-BE49-F238E27FC236}">
                  <a16:creationId xmlns:a16="http://schemas.microsoft.com/office/drawing/2014/main" id="{5B0C6603-241A-4946-A8D2-3C6F51CAA462}"/>
                </a:ext>
              </a:extLst>
            </p:cNvPr>
            <p:cNvSpPr/>
            <p:nvPr/>
          </p:nvSpPr>
          <p:spPr>
            <a:xfrm>
              <a:off x="119275" y="2299136"/>
              <a:ext cx="3631289" cy="4216400"/>
            </a:xfrm>
            <a:prstGeom prst="verticalScroll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5DBE3-0783-7C41-97B3-AF786BE29D38}"/>
                </a:ext>
              </a:extLst>
            </p:cNvPr>
            <p:cNvSpPr txBox="1"/>
            <p:nvPr/>
          </p:nvSpPr>
          <p:spPr>
            <a:xfrm>
              <a:off x="647700" y="3086100"/>
              <a:ext cx="2578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14</a:t>
              </a:r>
              <a:r>
                <a:rPr lang="en-US" dirty="0"/>
                <a:t> Countries in Eastern Africa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Languages: English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75204F-E5D8-3647-A766-71E21AAAB155}"/>
              </a:ext>
            </a:extLst>
          </p:cNvPr>
          <p:cNvCxnSpPr/>
          <p:nvPr/>
        </p:nvCxnSpPr>
        <p:spPr>
          <a:xfrm>
            <a:off x="5029200" y="1240694"/>
            <a:ext cx="480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98D143-AF4C-1D46-B755-267D17218ACF}"/>
              </a:ext>
            </a:extLst>
          </p:cNvPr>
          <p:cNvSpPr txBox="1"/>
          <p:nvPr/>
        </p:nvSpPr>
        <p:spPr>
          <a:xfrm>
            <a:off x="5118100" y="622300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EASTERN AFRICA</a:t>
            </a:r>
          </a:p>
        </p:txBody>
      </p:sp>
    </p:spTree>
    <p:extLst>
      <p:ext uri="{BB962C8B-B14F-4D97-AF65-F5344CB8AC3E}">
        <p14:creationId xmlns:p14="http://schemas.microsoft.com/office/powerpoint/2010/main" val="86103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Macintosh PowerPoint</Application>
  <PresentationFormat>Widescreen</PresentationFormat>
  <Paragraphs>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トウムクンデイブラヒム</dc:creator>
  <cp:lastModifiedBy>トウムクンデイブラヒム</cp:lastModifiedBy>
  <cp:revision>1</cp:revision>
  <dcterms:created xsi:type="dcterms:W3CDTF">2019-05-22T03:32:46Z</dcterms:created>
  <dcterms:modified xsi:type="dcterms:W3CDTF">2019-05-22T03:33:10Z</dcterms:modified>
</cp:coreProperties>
</file>